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6858000" cy="9906000" type="A4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16" y="-10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4DDFA-80BC-4577-B0E7-7E280535DA64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750888"/>
            <a:ext cx="26019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7C56A-EA8F-45B9-A5D1-911A6C56821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1115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7C56A-EA8F-45B9-A5D1-911A6C568216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1508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2465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5804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8274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8826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2982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405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9237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8529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937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8703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6366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E88D1-7FDA-46CE-B25D-0B40D890D2AF}" type="datetimeFigureOut">
              <a:rPr lang="th-TH" smtClean="0"/>
              <a:t>20/04/63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4653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5" Type="http://schemas.openxmlformats.org/officeDocument/2006/relationships/image" Target="../media/image30.jpeg"/><Relationship Id="rId4" Type="http://schemas.microsoft.com/office/2007/relationships/hdphoto" Target="../media/hdphoto18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microsoft.com/office/2007/relationships/hdphoto" Target="../media/hdphoto5.wdp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8.wdp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microsoft.com/office/2007/relationships/hdphoto" Target="../media/hdphoto10.wdp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7" Type="http://schemas.microsoft.com/office/2007/relationships/hdphoto" Target="../media/hdphoto14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microsoft.com/office/2007/relationships/hdphoto" Target="../media/hdphoto13.wdp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microsoft.com/office/2007/relationships/hdphoto" Target="../media/hdphoto1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microsoft.com/office/2007/relationships/hdphoto" Target="../media/hdphoto17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microsoft.com/office/2007/relationships/hdphoto" Target="../media/hdphoto16.wdp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0768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การอบรมเชิงปฏิบัติการ การจัดการเรียนรู้แบบ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Active  L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earning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ผ่านกระบวนการคิดขั้นสูง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GPAS 5  Steps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12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12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052736" y="632520"/>
            <a:ext cx="475252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การพัฒนาหลักสูตรสถานศึกษา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หลักสูตรรายวิชา และระเบียบวัดผลประเมินการเรียนรู้ของสถานศึกษา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211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ภาพกระบวนการเรียนการสอนที่ส่งเสริม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ทักษะการคิดวิเคราะห์ของผู้เรียน ผ่านการลงมือปฏิบัติจริง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996" y="1856656"/>
            <a:ext cx="3520000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4160912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682520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46196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มุมมน 2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ภาพกระบวนการเรียนการสอนที่ส่งเสริม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ทักษะการคิดวิเคราะห์ของผู้เรียน ผ่านการลงมือปฏิบัติจริง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08" y="1640632"/>
            <a:ext cx="3510857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08" y="4232920"/>
            <a:ext cx="351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08" y="6825208"/>
            <a:ext cx="3510857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5301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มุมมน 2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ภาพกระบวนการเรียนการสอนที่ส่งเสริม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ทักษะการคิดวิเคราะห์ของผู้เรียน ผ่านการลงมือปฏิบัติจริง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81" y="1640632"/>
            <a:ext cx="350890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792" y="4269184"/>
            <a:ext cx="350890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160" y="6861472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96775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574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การอบรมเชิงปฏิบัติการ การจัดการเรียนรู้แบบ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Active  L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earning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ผ่านกระบวนการคิดขั้นสูง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GPAS 5  Steps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29799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32" y="412516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6789464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การอบรมเชิงปฏิบัติการ การจัดการเรียนรู้แบบ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Active  L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earning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ผ่านกระบวนการคิดขั้นสูง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GPAS 5  Steps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17228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มุมมน 2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6792" y="632520"/>
            <a:ext cx="39604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การวิจัยในชั้นเรียนเพื่อพัฒนาครูสู่ห้องเรียน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864" y="1604888"/>
            <a:ext cx="245911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00" y="4197176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00" y="682520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791056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มุมมน 2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6792" y="632520"/>
            <a:ext cx="39604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การวิจัยในชั้นเรียนเพื่อพัฒนาครูสู่ห้องเรียน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341" y="1712640"/>
            <a:ext cx="249780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430492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6897216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95277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การอบรมเชิงปฏิบัติการ การจัดการเรียนรู้แบบ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Active  L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earning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ผ่านกระบวนการคิดขั้นสูง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GPAS 5  Steps 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จัดโดยต้นสังกัด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504" y="1559041"/>
            <a:ext cx="349498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800" y="4125168"/>
            <a:ext cx="349498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29" y="6753200"/>
            <a:ext cx="349498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5638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การอบรมเชิงปฏิบัติการ การจัดการเรียนรู้แบบ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Active  L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earning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ผ่านกระบวนการคิดขั้นสูง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GPAS 5  Steps   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จัดโดยต้นสังกัด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500" y="1571013"/>
            <a:ext cx="1755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00" y="4201345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17" y="6825208"/>
            <a:ext cx="349498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26428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ภาพกระบวนการเรียนการสอนที่ส่งเสริม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ทักษะการคิดวิเคราะห์ของผู้เรียน ผ่านการลงมือปฏิบัติจริง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3" y="171559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92" y="4344550"/>
            <a:ext cx="3111702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145" y="6969224"/>
            <a:ext cx="3111702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64419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ภาพกระบวนการเรียนการสอนที่ส่งเสริม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ทักษะการคิดวิเคราะห์ของผู้เรียน ผ่านการลงมือปฏิบัติจริง</a:t>
            </a: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996" y="1964888"/>
            <a:ext cx="3520000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996" y="4376936"/>
            <a:ext cx="3520000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949" y="6868481"/>
            <a:ext cx="3520000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20426354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248</Words>
  <Application>Microsoft Office PowerPoint</Application>
  <PresentationFormat>กระดาษ A4 (210x297 มม.)</PresentationFormat>
  <Paragraphs>27</Paragraphs>
  <Slides>12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12</vt:i4>
      </vt:variant>
    </vt:vector>
  </HeadingPairs>
  <TitlesOfParts>
    <vt:vector size="13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PC-com</dc:creator>
  <cp:lastModifiedBy>PC-com</cp:lastModifiedBy>
  <cp:revision>23</cp:revision>
  <cp:lastPrinted>2020-04-20T05:15:27Z</cp:lastPrinted>
  <dcterms:created xsi:type="dcterms:W3CDTF">2020-04-14T08:24:00Z</dcterms:created>
  <dcterms:modified xsi:type="dcterms:W3CDTF">2020-04-20T05:18:52Z</dcterms:modified>
</cp:coreProperties>
</file>