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0" r:id="rId4"/>
    <p:sldId id="263" r:id="rId5"/>
    <p:sldId id="264" r:id="rId6"/>
    <p:sldId id="265" r:id="rId7"/>
    <p:sldId id="266" r:id="rId8"/>
    <p:sldId id="267" r:id="rId9"/>
    <p:sldId id="268" r:id="rId10"/>
    <p:sldId id="269" r:id="rId11"/>
  </p:sldIdLst>
  <p:sldSz cx="6858000" cy="9906000" type="A4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42" y="288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04DDFA-80BC-4577-B0E7-7E280535DA64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750888"/>
            <a:ext cx="260191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7C56A-EA8F-45B9-A5D1-911A6C56821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711156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F7C56A-EA8F-45B9-A5D1-911A6C568216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1508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12465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5804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082744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18826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2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7"/>
            <a:ext cx="5829300" cy="216693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3298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405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9237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8529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937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1" y="394406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2681288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342901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8703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1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96366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E88D1-7FDA-46CE-B25D-0B40D890D2AF}" type="datetimeFigureOut">
              <a:rPr lang="th-TH" smtClean="0"/>
              <a:t>21/04/63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6"/>
            <a:ext cx="21717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6"/>
            <a:ext cx="1600200" cy="5274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26CCE-A747-41E0-811C-43974C07041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4653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microsoft.com/office/2007/relationships/hdphoto" Target="../media/hdphoto5.wdp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8.wdp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microsoft.com/office/2007/relationships/hdphoto" Target="../media/hdphoto9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microsoft.com/office/2007/relationships/hdphoto" Target="../media/hdphoto1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microsoft.com/office/2007/relationships/hdphoto" Target="../media/hdphoto10.wdp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24.jpeg"/><Relationship Id="rId4" Type="http://schemas.microsoft.com/office/2007/relationships/hdphoto" Target="../media/hdphoto1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836712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0768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712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052736" y="632520"/>
            <a:ext cx="4752528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 การพัฒนาหลักสูตรสถานศึกษา 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หลักสูตรรายวิชา และระเบียบวัดผลประเมินการเรียนรู้ของสถานศึกษา 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8211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281" y="1640632"/>
            <a:ext cx="350890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792" y="4269184"/>
            <a:ext cx="350890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9160" y="686147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96775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160912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574" y="682520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29799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มุมมน 5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7012" y="1496616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832" y="4125168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789464"/>
            <a:ext cx="3120000" cy="23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00B0F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17228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 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จัดโดยต้นสังกัด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504" y="1559041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800" y="4125168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29" y="6753200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5638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ภาพการอบรมเชิงปฏิบัติการ การจัดการเรียนรู้แบบ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Active  Learning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ผ่านกระบวนการคิดขั้นสูง </a:t>
            </a:r>
            <a:r>
              <a:rPr lang="en-US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GPAS 5  Steps   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จัดโดยต้นสังกัด</a:t>
            </a:r>
            <a:endParaRPr lang="th-TH" sz="1800" b="1" dirty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500" y="1571013"/>
            <a:ext cx="1755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000" y="4201345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217" y="6825208"/>
            <a:ext cx="3494983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26428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24744" y="632520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การจัดทำนวัตกรรมในการเรียนรู้แต่ละกลุ่มสาระการเรียนรู้</a:t>
            </a:r>
            <a:endParaRPr lang="th-TH" sz="1800" b="1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043" y="171559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192" y="4344550"/>
            <a:ext cx="3111702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145" y="6969224"/>
            <a:ext cx="3111702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64419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96" y="1964888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96" y="4376936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949" y="6868481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96752" y="706269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การจัดทำนวัตกรรมในการเรียนรู้แต่ละกลุ่มสาระการเรียนรู้</a:t>
            </a:r>
            <a:endParaRPr lang="th-TH" sz="1800" b="1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0426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มุมมน 1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96" y="1856656"/>
            <a:ext cx="3520000" cy="198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4160912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24" y="6825208"/>
            <a:ext cx="312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24744" y="778277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การจัดทำนวัตกรรมในการเรียนรู้แต่ละกลุ่มสาระการเรียนรู้</a:t>
            </a:r>
            <a:endParaRPr lang="th-TH" sz="1800" b="1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46196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มุมมน 2"/>
          <p:cNvSpPr/>
          <p:nvPr/>
        </p:nvSpPr>
        <p:spPr>
          <a:xfrm>
            <a:off x="692696" y="344488"/>
            <a:ext cx="5472608" cy="9145016"/>
          </a:xfrm>
          <a:prstGeom prst="round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ln w="76200">
                <a:solidFill>
                  <a:schemeClr val="tx1"/>
                </a:solidFill>
              </a:ln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1640632"/>
            <a:ext cx="3510857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4232920"/>
            <a:ext cx="3510000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808" y="6825208"/>
            <a:ext cx="3510857" cy="23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124744" y="706269"/>
            <a:ext cx="453650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ภาพกระบวนการเรียนการสอนที่ส่งเสริม</a:t>
            </a:r>
          </a:p>
          <a:p>
            <a:pPr algn="ctr"/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ทักษะ</a:t>
            </a:r>
            <a:r>
              <a:rPr lang="th-TH" sz="1800" b="1" dirty="0" smtClean="0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การจัดทำนวัตกรรมในการเรียนรู้แต่ละกลุ่มสาระการเรียนรู้</a:t>
            </a:r>
            <a:endParaRPr lang="th-TH" sz="1800" b="1" dirty="0" smtClean="0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5301250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203</Words>
  <Application>Microsoft Office PowerPoint</Application>
  <PresentationFormat>กระดาษ A4 (210x297 มม.)</PresentationFormat>
  <Paragraphs>21</Paragraphs>
  <Slides>10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PC-com</dc:creator>
  <cp:lastModifiedBy>PC-com</cp:lastModifiedBy>
  <cp:revision>25</cp:revision>
  <cp:lastPrinted>2020-04-21T05:38:37Z</cp:lastPrinted>
  <dcterms:created xsi:type="dcterms:W3CDTF">2020-04-14T08:24:00Z</dcterms:created>
  <dcterms:modified xsi:type="dcterms:W3CDTF">2020-04-21T05:38:43Z</dcterms:modified>
</cp:coreProperties>
</file>