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16" y="-1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C54D4-EF35-4411-9F9B-1896BF131E00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A26603-CF3C-4F57-9DF4-A712967067F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8422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A26603-CF3C-4F57-9DF4-A712967067FB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2214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246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580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8274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882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298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0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923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852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937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8703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636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E88D1-7FDA-46CE-B25D-0B40D890D2AF}" type="datetimeFigureOut">
              <a:rPr lang="th-TH" smtClean="0"/>
              <a:t>16/04/63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465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5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8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microsoft.com/office/2007/relationships/hdphoto" Target="../media/hdphoto11.wdp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4.wdp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88840" y="632520"/>
            <a:ext cx="324036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ภาพกิจกรรมการอบรมเพื่อพัฒนาทักษะ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การอ่าน  การเขียน  การสื่อสาร  และคิดคำนวณ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20" y="1532880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848" y="419717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848" y="682520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2140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8840" y="632520"/>
            <a:ext cx="324036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ภาพกิจกรรมการอบรมเพื่อพัฒนาทักษะ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การอ่าน  การเขียน  การสื่อสาร  และคิดคำนวณ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016" y="164063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40" y="430492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40" y="6969224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58979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8840" y="632520"/>
            <a:ext cx="324036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ภาพกิจกรรมการอบรมเพื่อพัฒนาทักษะ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การอ่าน  การเขียน  การสื่อสาร  และคิดคำนวณ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20" y="164063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848" y="4232920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200" y="689721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8211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8840" y="632520"/>
            <a:ext cx="324036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ภาพกิจกรรมการอบรมเพื่อพัฒนาทักษะ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การอ่าน  การเขียน  การสื่อสาร  และคิดคำนวณ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20" y="164063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848" y="430492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200" y="6897216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29799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88840" y="632520"/>
            <a:ext cx="324036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ภาพกิจกรรมการอบรมเพื่อพัฒนาทักษะ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การอ่าน  การเขียน  การสื่อสาร  และคิดคำนวณ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8" name="รูปภาพ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20" y="164063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20" y="430492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336" y="6969224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17228412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81</Words>
  <Application>Microsoft Office PowerPoint</Application>
  <PresentationFormat>กระดาษ A4 (210x297 มม.)</PresentationFormat>
  <Paragraphs>11</Paragraphs>
  <Slides>5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PC-com</dc:creator>
  <cp:lastModifiedBy>PC-com</cp:lastModifiedBy>
  <cp:revision>10</cp:revision>
  <dcterms:created xsi:type="dcterms:W3CDTF">2020-04-14T08:24:00Z</dcterms:created>
  <dcterms:modified xsi:type="dcterms:W3CDTF">2020-04-16T03:09:05Z</dcterms:modified>
</cp:coreProperties>
</file>