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2316" y="-10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246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580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827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882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298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923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852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37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7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636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88D1-7FDA-46CE-B25D-0B40D890D2AF}" type="datetimeFigureOut">
              <a:rPr lang="th-TH" smtClean="0"/>
              <a:t>15/04/63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4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8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7" Type="http://schemas.microsoft.com/office/2007/relationships/hdphoto" Target="../media/hdphoto1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11.wdp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microsoft.com/office/2007/relationships/hdphoto" Target="../media/hdphoto14.wdp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มุมมน 6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32856" y="632520"/>
            <a:ext cx="29523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การวัดผลประเมินผลการเรียนรู้ของผู้เรียน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18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140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132856" y="632520"/>
            <a:ext cx="29523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การวัดผลประเมินผลการเรียนรู้ของผู้เรียน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23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40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928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897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82112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74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9799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5715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56792" y="632520"/>
            <a:ext cx="396044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ภาพการตรวจงานเอกสารวิชาการ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และการให้ข้อมูลย้อนกลับเพื่อพัฒนางานสอนของครูผู้สอน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2516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789464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7228412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75</Words>
  <Application>Microsoft Office PowerPoint</Application>
  <PresentationFormat>กระดาษ A4 (210x297 มม.)</PresentationFormat>
  <Paragraphs>10</Paragraphs>
  <Slides>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5</vt:i4>
      </vt:variant>
    </vt:vector>
  </HeadingPairs>
  <TitlesOfParts>
    <vt:vector size="6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PC-com</dc:creator>
  <cp:lastModifiedBy>PC-com</cp:lastModifiedBy>
  <cp:revision>7</cp:revision>
  <dcterms:created xsi:type="dcterms:W3CDTF">2020-04-14T08:24:00Z</dcterms:created>
  <dcterms:modified xsi:type="dcterms:W3CDTF">2020-04-15T03:10:43Z</dcterms:modified>
</cp:coreProperties>
</file>