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6858000" cy="9906000" type="A4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316" y="-10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17/04/63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2465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17/04/63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65804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17/04/63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08274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17/04/63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18826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17/04/63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2982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17/04/63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405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17/04/63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9237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17/04/63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8529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17/04/63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69375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17/04/63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8703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17/04/63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6366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E88D1-7FDA-46CE-B25D-0B40D890D2AF}" type="datetimeFigureOut">
              <a:rPr lang="th-TH" smtClean="0"/>
              <a:t>17/04/63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4653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microsoft.com/office/2007/relationships/hdphoto" Target="../media/hdphoto5.wdp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microsoft.com/office/2007/relationships/hdphoto" Target="../media/hdphoto8.wdp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7" Type="http://schemas.microsoft.com/office/2007/relationships/hdphoto" Target="../media/hdphoto12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microsoft.com/office/2007/relationships/hdphoto" Target="../media/hdphoto11.wdp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microsoft.com/office/2007/relationships/hdphoto" Target="../media/hdphoto14.wdp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7" Type="http://schemas.microsoft.com/office/2007/relationships/hdphoto" Target="../media/hdphoto17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microsoft.com/office/2007/relationships/hdphoto" Target="../media/hdphoto16.wdp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7" Type="http://schemas.microsoft.com/office/2007/relationships/hdphoto" Target="../media/hdphoto20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microsoft.com/office/2007/relationships/hdphoto" Target="../media/hdphoto19.wdp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1.wdp"/><Relationship Id="rId7" Type="http://schemas.microsoft.com/office/2007/relationships/hdphoto" Target="../media/hdphoto23.wdp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microsoft.com/office/2007/relationships/hdphoto" Target="../media/hdphoto22.wdp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7" Type="http://schemas.microsoft.com/office/2007/relationships/hdphoto" Target="../media/hdphoto26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microsoft.com/office/2007/relationships/hdphoto" Target="../media/hdphoto25.wdp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มุมมน 6"/>
          <p:cNvSpPr/>
          <p:nvPr/>
        </p:nvSpPr>
        <p:spPr>
          <a:xfrm>
            <a:off x="836712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2856" y="632520"/>
            <a:ext cx="295232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ภาพการอบรมเชิงปฏิบัติการ 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การวัดผลประเมินผลการเรียนรู้ของผู้เรียน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184" y="1496616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32" y="4160912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32" y="6825208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1409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836712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32856" y="632520"/>
            <a:ext cx="295232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ภาพการอบรมเชิงปฏิบัติการ 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การวัดผลประเมินผลการเรียนรู้ของผู้เรียน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234" y="1496616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840" y="4160912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28" y="6825208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8979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836712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56792" y="632520"/>
            <a:ext cx="396044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ภาพการตรวจงานเอกสารวิชาการ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และการให้ข้อมูลย้อนกลับเพื่อพัฒนางานสอนของครูผู้สอน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12" y="1496616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712" y="4160912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712" y="6825208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211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56792" y="632520"/>
            <a:ext cx="396044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ภาพการตรวจงานเอกสารวิชาการ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และการให้ข้อมูลย้อนกลับเพื่อพัฒนางานสอนของครูผู้สอน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1496616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4160912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574" y="6825208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9799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56792" y="632520"/>
            <a:ext cx="396044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ภาพการตรวจงานเอกสารวิชาการ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และการให้ข้อมูลย้อนกลับเพื่อพัฒนางานสอนของครูผู้สอน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12" y="1496616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32" y="4125168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6789464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7228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มุมมน 2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56792" y="632520"/>
            <a:ext cx="396044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ภาพการอบรมเชิงปฏิบัติการ 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การวิจัยในชั้นเรียน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เพื่อพัฒนาครูสู่ห้องเรียน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864" y="1604888"/>
            <a:ext cx="245911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000" y="4197176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000" y="6825208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79105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มุมมน 2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56792" y="632520"/>
            <a:ext cx="396044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ภาพการอบรมเชิงปฏิบัติการ 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การวิจัยในชั้นเรียน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เพื่อพัฒนาครูสู่ห้องเรียน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341" y="1712640"/>
            <a:ext cx="249780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12" y="4304928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12" y="6897216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95277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2736" y="632520"/>
            <a:ext cx="475252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ภาพการอบรมเชิงปฏิบัติการ  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การพัฒนาหลักสูตรสถานศึกษา 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หลักสูตรรายวิชา และระเบียบวัดผลประเมินการเรียนรู้ของสถานศึกษา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000" y="1604888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4232920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6825208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95638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52736" y="632520"/>
            <a:ext cx="475252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ภาพการอบรมเชิงปฏิบัติการ  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การพัฒนาหลักสูตรสถานศึกษา 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หลักสูตรรายวิชา และระเบียบวัดผลประเมินการเรียนรู้ของสถานศึกษา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000" y="6897216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000" y="4304928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000" y="1712640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26428653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143</Words>
  <Application>Microsoft Office PowerPoint</Application>
  <PresentationFormat>กระดาษ A4 (210x297 มม.)</PresentationFormat>
  <Paragraphs>18</Paragraphs>
  <Slides>9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0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PC-com</dc:creator>
  <cp:lastModifiedBy>PC-com</cp:lastModifiedBy>
  <cp:revision>11</cp:revision>
  <cp:lastPrinted>2020-04-17T01:13:07Z</cp:lastPrinted>
  <dcterms:created xsi:type="dcterms:W3CDTF">2020-04-14T08:24:00Z</dcterms:created>
  <dcterms:modified xsi:type="dcterms:W3CDTF">2020-04-17T01:17:45Z</dcterms:modified>
</cp:coreProperties>
</file>